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1" r:id="rId5"/>
    <p:sldId id="272" r:id="rId6"/>
    <p:sldId id="280" r:id="rId7"/>
    <p:sldId id="285" r:id="rId8"/>
    <p:sldId id="281" r:id="rId9"/>
    <p:sldId id="282" r:id="rId10"/>
    <p:sldId id="283" r:id="rId11"/>
    <p:sldId id="284" r:id="rId12"/>
    <p:sldId id="286" r:id="rId13"/>
    <p:sldId id="28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8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A3372-1C51-41BC-A8D4-000951741894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81946-F205-4351-96A2-338C6EC359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92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A3372-1C51-41BC-A8D4-000951741894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81946-F205-4351-96A2-338C6EC359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912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A3372-1C51-41BC-A8D4-000951741894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81946-F205-4351-96A2-338C6EC359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041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A3372-1C51-41BC-A8D4-000951741894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81946-F205-4351-96A2-338C6EC359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484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A3372-1C51-41BC-A8D4-000951741894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81946-F205-4351-96A2-338C6EC359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295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A3372-1C51-41BC-A8D4-000951741894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81946-F205-4351-96A2-338C6EC359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840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A3372-1C51-41BC-A8D4-000951741894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81946-F205-4351-96A2-338C6EC359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056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A3372-1C51-41BC-A8D4-000951741894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81946-F205-4351-96A2-338C6EC359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333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A3372-1C51-41BC-A8D4-000951741894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81946-F205-4351-96A2-338C6EC359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611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A3372-1C51-41BC-A8D4-000951741894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81946-F205-4351-96A2-338C6EC359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837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A3372-1C51-41BC-A8D4-000951741894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81946-F205-4351-96A2-338C6EC359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707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A3372-1C51-41BC-A8D4-000951741894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81946-F205-4351-96A2-338C6EC359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037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"/>
            <a:ext cx="12077700" cy="6769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19907"/>
            <a:ext cx="11099800" cy="2176462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Викторина: «Мой город-Кузнецк»</a:t>
            </a:r>
            <a:endParaRPr lang="ru-RU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03891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1322043"/>
            <a:ext cx="5867400" cy="42139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3611515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1448439"/>
            <a:ext cx="5753100" cy="40529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3056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22400"/>
            <a:ext cx="5981700" cy="4102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0666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928205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" y="0"/>
            <a:ext cx="12207264" cy="6858000"/>
          </a:xfrm>
        </p:spPr>
      </p:pic>
    </p:spTree>
    <p:extLst>
      <p:ext uri="{BB962C8B-B14F-4D97-AF65-F5344CB8AC3E}">
        <p14:creationId xmlns:p14="http://schemas.microsoft.com/office/powerpoint/2010/main" val="406236809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30918"/>
          </a:xfrm>
        </p:spPr>
      </p:pic>
    </p:spTree>
    <p:extLst>
      <p:ext uri="{BB962C8B-B14F-4D97-AF65-F5344CB8AC3E}">
        <p14:creationId xmlns:p14="http://schemas.microsoft.com/office/powerpoint/2010/main" val="404363817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49" y="1320720"/>
            <a:ext cx="6546251" cy="42165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0202183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reflection blurRad="1270000" stA="45000" endPos="65000" dist="508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4" y="1371601"/>
            <a:ext cx="6702425" cy="4190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6791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63650"/>
            <a:ext cx="6591300" cy="4330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667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1231900"/>
            <a:ext cx="6578600" cy="4381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182914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270000"/>
            <a:ext cx="6032500" cy="4254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9640105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2" y="1339850"/>
            <a:ext cx="6180668" cy="4178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9546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6</Words>
  <Application>Microsoft Office PowerPoint</Application>
  <PresentationFormat>Широкоэкранный</PresentationFormat>
  <Paragraphs>1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Викторина: «Мой город-Кузнецк»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2018-05-06T18:28:20Z</dcterms:created>
  <dcterms:modified xsi:type="dcterms:W3CDTF">2018-05-07T20:27:16Z</dcterms:modified>
</cp:coreProperties>
</file>